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2" r:id="rId5"/>
    <p:sldId id="271" r:id="rId6"/>
    <p:sldId id="256" r:id="rId7"/>
    <p:sldId id="264" r:id="rId8"/>
    <p:sldId id="265" r:id="rId9"/>
    <p:sldId id="266" r:id="rId10"/>
    <p:sldId id="267" r:id="rId11"/>
    <p:sldId id="268" r:id="rId12"/>
    <p:sldId id="259" r:id="rId13"/>
    <p:sldId id="260" r:id="rId14"/>
    <p:sldId id="261" r:id="rId15"/>
    <p:sldId id="262" r:id="rId16"/>
    <p:sldId id="263" r:id="rId17"/>
    <p:sldId id="269" r:id="rId18"/>
    <p:sldId id="270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F72E-6964-42B5-B061-6FEF6F78806A}" type="datetimeFigureOut">
              <a:rPr lang="nl-NL" smtClean="0"/>
              <a:t>5-9-2016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304A-DC07-4E05-A042-D8B2ACF9B1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8819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F72E-6964-42B5-B061-6FEF6F78806A}" type="datetimeFigureOut">
              <a:rPr lang="nl-NL" smtClean="0"/>
              <a:t>5-9-2016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304A-DC07-4E05-A042-D8B2ACF9B1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712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F72E-6964-42B5-B061-6FEF6F78806A}" type="datetimeFigureOut">
              <a:rPr lang="nl-NL" smtClean="0"/>
              <a:t>5-9-2016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304A-DC07-4E05-A042-D8B2ACF9B1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494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F72E-6964-42B5-B061-6FEF6F78806A}" type="datetimeFigureOut">
              <a:rPr lang="nl-NL" smtClean="0"/>
              <a:t>5-9-2016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304A-DC07-4E05-A042-D8B2ACF9B1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5205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F72E-6964-42B5-B061-6FEF6F78806A}" type="datetimeFigureOut">
              <a:rPr lang="nl-NL" smtClean="0"/>
              <a:t>5-9-2016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304A-DC07-4E05-A042-D8B2ACF9B1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3572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F72E-6964-42B5-B061-6FEF6F78806A}" type="datetimeFigureOut">
              <a:rPr lang="nl-NL" smtClean="0"/>
              <a:t>5-9-2016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304A-DC07-4E05-A042-D8B2ACF9B1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867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F72E-6964-42B5-B061-6FEF6F78806A}" type="datetimeFigureOut">
              <a:rPr lang="nl-NL" smtClean="0"/>
              <a:t>5-9-2016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304A-DC07-4E05-A042-D8B2ACF9B1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26838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F72E-6964-42B5-B061-6FEF6F78806A}" type="datetimeFigureOut">
              <a:rPr lang="nl-NL" smtClean="0"/>
              <a:t>5-9-2016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304A-DC07-4E05-A042-D8B2ACF9B1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127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F72E-6964-42B5-B061-6FEF6F78806A}" type="datetimeFigureOut">
              <a:rPr lang="nl-NL" smtClean="0"/>
              <a:t>5-9-2016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304A-DC07-4E05-A042-D8B2ACF9B1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133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F72E-6964-42B5-B061-6FEF6F78806A}" type="datetimeFigureOut">
              <a:rPr lang="nl-NL" smtClean="0"/>
              <a:t>5-9-2016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304A-DC07-4E05-A042-D8B2ACF9B1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467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3F72E-6964-42B5-B061-6FEF6F78806A}" type="datetimeFigureOut">
              <a:rPr lang="nl-NL" smtClean="0"/>
              <a:t>5-9-2016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E304A-DC07-4E05-A042-D8B2ACF9B1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3358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3F72E-6964-42B5-B061-6FEF6F78806A}" type="datetimeFigureOut">
              <a:rPr lang="nl-NL" smtClean="0"/>
              <a:t>5-9-2016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E304A-DC07-4E05-A042-D8B2ACF9B15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925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table.com/?lang=nl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41" y="579550"/>
            <a:ext cx="10025384" cy="55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7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Kalium</a:t>
            </a:r>
            <a:br>
              <a:rPr lang="nl-NL" dirty="0" smtClean="0"/>
            </a:br>
            <a:r>
              <a:rPr lang="nl-NL" dirty="0"/>
              <a:t>K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4224" y="1690688"/>
            <a:ext cx="6383552" cy="41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Magnesium</a:t>
            </a:r>
            <a:br>
              <a:rPr lang="nl-NL" dirty="0" smtClean="0"/>
            </a:br>
            <a:r>
              <a:rPr lang="nl-NL" dirty="0" smtClean="0"/>
              <a:t>Mg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0391" y="1146220"/>
            <a:ext cx="6262674" cy="501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Calcium</a:t>
            </a:r>
            <a:br>
              <a:rPr lang="nl-NL" dirty="0" smtClean="0"/>
            </a:br>
            <a:r>
              <a:rPr lang="nl-NL" dirty="0" smtClean="0"/>
              <a:t>Ca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9885" y="1825625"/>
            <a:ext cx="725223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1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1070" y="413465"/>
            <a:ext cx="9280302" cy="1325563"/>
          </a:xfrm>
        </p:spPr>
        <p:txBody>
          <a:bodyPr/>
          <a:lstStyle/>
          <a:p>
            <a:r>
              <a:rPr lang="nl-NL" dirty="0" smtClean="0"/>
              <a:t>Fosfor</a:t>
            </a:r>
            <a:br>
              <a:rPr lang="nl-NL" dirty="0" smtClean="0"/>
            </a:br>
            <a:r>
              <a:rPr lang="nl-NL" dirty="0"/>
              <a:t>P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19593" y="1"/>
            <a:ext cx="4591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2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Zwavel</a:t>
            </a:r>
            <a:br>
              <a:rPr lang="nl-NL" dirty="0" smtClean="0"/>
            </a:br>
            <a:r>
              <a:rPr lang="nl-NL" dirty="0"/>
              <a:t>S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7573" y="128789"/>
            <a:ext cx="4809614" cy="66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Chloor</a:t>
            </a:r>
            <a:br>
              <a:rPr lang="nl-NL" dirty="0" smtClean="0"/>
            </a:br>
            <a:r>
              <a:rPr lang="nl-NL" dirty="0" smtClean="0"/>
              <a:t>Cl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4217" y="705741"/>
            <a:ext cx="7349946" cy="55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72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24248" y="2756078"/>
            <a:ext cx="10516673" cy="389922"/>
          </a:xfrm>
        </p:spPr>
        <p:txBody>
          <a:bodyPr>
            <a:normAutofit fontScale="90000"/>
          </a:bodyPr>
          <a:lstStyle/>
          <a:p>
            <a:pPr algn="ctr"/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De aarde bestaat uit een constante hoeveelheid bouwstenen, die we elementen noemen.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/>
            </a:r>
            <a:br>
              <a:rPr lang="nl-NL" dirty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Alle </a:t>
            </a:r>
            <a:r>
              <a:rPr lang="nl-NL" dirty="0" smtClean="0"/>
              <a:t>elementen staan in het </a:t>
            </a:r>
            <a:r>
              <a:rPr lang="nl-NL" b="1" i="1" dirty="0" smtClean="0"/>
              <a:t>periodiek systeem</a:t>
            </a:r>
            <a:endParaRPr lang="nl-NL" b="1" i="1" dirty="0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980" y="1837164"/>
            <a:ext cx="8731876" cy="336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8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11" y="1106991"/>
            <a:ext cx="10815280" cy="5515974"/>
          </a:xfrm>
          <a:prstGeom prst="rect">
            <a:avLst/>
          </a:prstGeom>
        </p:spPr>
      </p:pic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/>
          <p:cNvSpPr/>
          <p:nvPr/>
        </p:nvSpPr>
        <p:spPr>
          <a:xfrm>
            <a:off x="6675549" y="647342"/>
            <a:ext cx="7750788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0" lvl="2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nl-NL" dirty="0" smtClean="0">
                <a:solidFill>
                  <a:prstClr val="white"/>
                </a:solidFill>
                <a:hlinkClick r:id="rId3"/>
              </a:rPr>
              <a:t>http</a:t>
            </a:r>
            <a:r>
              <a:rPr lang="nl-NL" dirty="0">
                <a:solidFill>
                  <a:prstClr val="white"/>
                </a:solidFill>
                <a:hlinkClick r:id="rId3"/>
              </a:rPr>
              <a:t>://www.ptable.com/?lang=nl</a:t>
            </a:r>
            <a:endParaRPr lang="nl-NL" dirty="0">
              <a:solidFill>
                <a:prstClr val="white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862884" y="588519"/>
            <a:ext cx="3318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Periodiek systeem der elementen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056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Waterstof</a:t>
            </a:r>
            <a:br>
              <a:rPr lang="nl-NL" dirty="0" smtClean="0"/>
            </a:br>
            <a:r>
              <a:rPr lang="nl-NL" dirty="0"/>
              <a:t>H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748" y="3155324"/>
            <a:ext cx="5722220" cy="2583611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78" y="2060620"/>
            <a:ext cx="4762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6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Helium</a:t>
            </a:r>
            <a:br>
              <a:rPr lang="nl-NL" dirty="0" smtClean="0"/>
            </a:br>
            <a:r>
              <a:rPr lang="nl-NL" dirty="0" smtClean="0"/>
              <a:t>He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7537" y="2043906"/>
            <a:ext cx="5876925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6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Koolstof</a:t>
            </a:r>
            <a:br>
              <a:rPr lang="nl-NL" dirty="0" smtClean="0"/>
            </a:br>
            <a:r>
              <a:rPr lang="nl-NL" dirty="0"/>
              <a:t>C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290" y="2083202"/>
            <a:ext cx="6798659" cy="435133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8320" y="182171"/>
            <a:ext cx="545782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73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Stikstof</a:t>
            </a:r>
            <a:br>
              <a:rPr lang="nl-NL" dirty="0" smtClean="0"/>
            </a:br>
            <a:r>
              <a:rPr lang="nl-NL" dirty="0"/>
              <a:t>N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875" y="1455313"/>
            <a:ext cx="7616086" cy="380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91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Zuurstof</a:t>
            </a:r>
            <a:br>
              <a:rPr lang="nl-NL" dirty="0" smtClean="0"/>
            </a:br>
            <a:r>
              <a:rPr lang="nl-NL" dirty="0"/>
              <a:t>O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3500" y="1977231"/>
            <a:ext cx="952500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Natrium</a:t>
            </a:r>
            <a:br>
              <a:rPr lang="nl-NL" dirty="0" smtClean="0"/>
            </a:br>
            <a:r>
              <a:rPr lang="nl-NL" dirty="0" smtClean="0"/>
              <a:t>Na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6389" y="1403797"/>
            <a:ext cx="5772939" cy="432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796D14A1D5944EBFF95EECFD7ED31F" ma:contentTypeVersion="0" ma:contentTypeDescription="Een nieuw document maken." ma:contentTypeScope="" ma:versionID="def9c0cee85eab05e00eab6448935ee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519baa4e29139ff335306ec453e2c0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319DDC-8552-4B2E-B35B-7D13F16F25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EF8A113-2371-46C3-8EDA-30635D372114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A62933-DFC6-437F-94C9-CA66DA0F7F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</TotalTime>
  <Words>21</Words>
  <Application>Microsoft Office PowerPoint</Application>
  <PresentationFormat>Breedbeeld</PresentationFormat>
  <Paragraphs>16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  </vt:lpstr>
      <vt:lpstr> De aarde bestaat uit een constante hoeveelheid bouwstenen, die we elementen noemen.        Alle elementen staan in het periodiek systeem</vt:lpstr>
      <vt:lpstr>PowerPoint-presentatie</vt:lpstr>
      <vt:lpstr>Waterstof H</vt:lpstr>
      <vt:lpstr>Helium He</vt:lpstr>
      <vt:lpstr>Koolstof C</vt:lpstr>
      <vt:lpstr>Stikstof N</vt:lpstr>
      <vt:lpstr>Zuurstof O</vt:lpstr>
      <vt:lpstr>Natrium Na</vt:lpstr>
      <vt:lpstr>Kalium K</vt:lpstr>
      <vt:lpstr>Magnesium Mg</vt:lpstr>
      <vt:lpstr>Calcium Ca</vt:lpstr>
      <vt:lpstr>Fosfor P</vt:lpstr>
      <vt:lpstr>Zwavel S</vt:lpstr>
      <vt:lpstr>Chloor Cl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Elementen</dc:title>
  <dc:creator>Hannie Kwant</dc:creator>
  <cp:lastModifiedBy>Hannie Kwant</cp:lastModifiedBy>
  <cp:revision>8</cp:revision>
  <dcterms:created xsi:type="dcterms:W3CDTF">2016-09-05T06:31:57Z</dcterms:created>
  <dcterms:modified xsi:type="dcterms:W3CDTF">2016-09-05T07:45:37Z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0x010100AD796D14A1D5944EBFF95EECFD7ED31F</vt:lpwstr>
  </property>
</Properties>
</file>